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>
      <p:cViewPr>
        <p:scale>
          <a:sx n="103" d="100"/>
          <a:sy n="103" d="100"/>
        </p:scale>
        <p:origin x="8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8831-073F-BF41-EFFC-4BF637B42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91AA1-ADBF-9033-AA70-897DF7F91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C6CF8-EA30-3547-E336-C004359E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C1D-6F19-2546-9CC7-317787F1EDB7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E4F0F-61AB-68D2-9452-E9C3DCDE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9D8A-1025-8646-F352-F614012E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21C-A56D-3143-8DDB-0159D667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4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EB68-E808-F06E-3249-E2FB2F0D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346B4-46F1-C588-07A0-111C3E20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C2748-4934-6294-E32F-525D9198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C1D-6F19-2546-9CC7-317787F1EDB7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A538A-3276-36F1-4CEB-B788673E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B601B-A30D-856B-8886-E8A674DB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21C-A56D-3143-8DDB-0159D667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0BC006-79C9-996A-4661-07A9CBC4E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0B6E5-6F47-32F8-722B-5AAE45446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9F891-A391-CCE3-179A-BD448B62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C1D-6F19-2546-9CC7-317787F1EDB7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31C56-CE05-FABF-AB87-362B423D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55891-5A8B-85DB-E67B-CE9E54A6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21C-A56D-3143-8DDB-0159D667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1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362D8-5FF9-4620-4F99-8B4DB241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E2BAF-4D58-1A87-415E-8967AEAB7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F03F-F7E6-1F00-7BDD-6FE628A8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C1D-6F19-2546-9CC7-317787F1EDB7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468A4-4172-386D-746C-DD0D6713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DE96C-3D95-BDBF-2052-2024E64A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21C-A56D-3143-8DDB-0159D667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4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3EC-3DBC-02EF-0F9D-5DCFF7A3E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E0835-D68D-764A-4AEB-14FD9301B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268AF-6454-4075-8455-71800E69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C1D-6F19-2546-9CC7-317787F1EDB7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6709-2C92-8D55-E1AD-38A7A513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E46F8-8E1E-04BE-D84E-1B45DEBD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21C-A56D-3143-8DDB-0159D667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3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5CB9-3585-A2C1-6047-12EB6B5B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95AFE-3828-38FF-D807-2DD2D05BF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926F1-246A-3E23-1825-6995320DF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CCCCA-153B-121A-40FD-BB1807E3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C1D-6F19-2546-9CC7-317787F1EDB7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1C7DC-DE2C-B7AF-C6F9-EF9C6F69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D99CF-F822-479A-1211-86F9CAE2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21C-A56D-3143-8DDB-0159D667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9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6C38-4DD2-2E3B-608C-B0FC1CA8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E713-C5B3-C6CC-E54B-1ACE9CD5B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46F97-A583-5378-CC5F-D7812424F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C6732-0646-CEE7-A1CD-5A14EC9FD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973B03-E0FF-B1D4-9B26-672A4B9AE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606B5-905A-CA0E-8711-510FF0D3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C1D-6F19-2546-9CC7-317787F1EDB7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AE96D-83A6-8B57-55AD-14524E34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E3C48C-19BA-3F5E-6A5E-7F97F3B9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21C-A56D-3143-8DDB-0159D667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0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9675-5C82-C54E-6419-438E2167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1FA93-4682-D58A-18E4-AF672661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C1D-6F19-2546-9CC7-317787F1EDB7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17A0C-F946-BF8A-DCD0-26609DB8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47564-6D9B-3D1D-5494-3DC1BAFD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21C-A56D-3143-8DDB-0159D667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1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E00387-CD08-1467-67FB-39B108DB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C1D-6F19-2546-9CC7-317787F1EDB7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A196F-651B-C9B4-97A4-91CA95FE0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BC1AC-D830-7019-1E0A-600DD153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21C-A56D-3143-8DDB-0159D667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4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2FE5-5D16-1315-6240-F8C75F5C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9BE5-6C44-EF37-3B9B-D29EFFFB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E728D-6772-6AD5-61FA-78C1BB832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3335E-33A7-AC35-9AB4-7A80123A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C1D-6F19-2546-9CC7-317787F1EDB7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C2970-BB97-4B46-939A-79EA4436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F4D3E-6715-3EAC-426C-0284905A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21C-A56D-3143-8DDB-0159D667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2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540B-2767-EAD0-0703-19D81F75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0C7A6-6295-E3AD-E6BB-30A36C1DE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9777B-B35B-9759-33E8-B799EC04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D0F0E-06BE-A250-F5FA-AED51002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C1D-6F19-2546-9CC7-317787F1EDB7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7CC20-C460-3B6E-E204-097CC67D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BE32C-78C0-0C06-DB05-4B60F9FE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E21C-A56D-3143-8DDB-0159D667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7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50CF1-1409-2F4D-EC36-17DF547A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C85F2-DBE6-5655-E410-02C61A88D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5B57C-AA1A-DA58-26D5-F287B6AF6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963C1D-6F19-2546-9CC7-317787F1EDB7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C3391-90F4-428E-798F-F006783FD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A0390-A3EC-0CE4-66F4-51337B64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A7E21C-A56D-3143-8DDB-0159D667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0BA44E5E-ED7D-E8E7-3FAF-4D73FE9D1F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05742" y="328999"/>
            <a:ext cx="7558388" cy="4270213"/>
          </a:xfrm>
          <a:prstGeom prst="rect">
            <a:avLst/>
          </a:prstGeom>
        </p:spPr>
      </p:pic>
      <p:pic>
        <p:nvPicPr>
          <p:cNvPr id="6" name="Picture 5" descr="A group of people on a video conference&#10;&#10;Description automatically generated">
            <a:extLst>
              <a:ext uri="{FF2B5EF4-FFF2-40B4-BE49-F238E27FC236}">
                <a16:creationId xmlns:a16="http://schemas.microsoft.com/office/drawing/2014/main" id="{501CC4C0-B75B-8762-D278-4A839AA5E0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75" t="549" r="60072" b="75748"/>
          <a:stretch/>
        </p:blipFill>
        <p:spPr>
          <a:xfrm>
            <a:off x="2005742" y="328999"/>
            <a:ext cx="1524114" cy="824814"/>
          </a:xfrm>
          <a:prstGeom prst="rect">
            <a:avLst/>
          </a:prstGeom>
        </p:spPr>
      </p:pic>
      <p:pic>
        <p:nvPicPr>
          <p:cNvPr id="7" name="Picture 6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4E1F21C1-B376-2627-3259-FF54F19608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0" t="39749" r="80365" b="40566"/>
          <a:stretch/>
        </p:blipFill>
        <p:spPr>
          <a:xfrm>
            <a:off x="8044249" y="1153813"/>
            <a:ext cx="1519881" cy="864974"/>
          </a:xfrm>
          <a:prstGeom prst="rect">
            <a:avLst/>
          </a:prstGeom>
        </p:spPr>
      </p:pic>
      <p:pic>
        <p:nvPicPr>
          <p:cNvPr id="8" name="Picture 7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395DE001-D8D2-235F-4E59-4EA1E0170E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0" t="20248" r="80365" b="60630"/>
          <a:stretch/>
        </p:blipFill>
        <p:spPr>
          <a:xfrm>
            <a:off x="6524368" y="2043974"/>
            <a:ext cx="1519881" cy="840261"/>
          </a:xfrm>
          <a:prstGeom prst="rect">
            <a:avLst/>
          </a:prstGeom>
        </p:spPr>
      </p:pic>
      <p:pic>
        <p:nvPicPr>
          <p:cNvPr id="9" name="Picture 8" descr="A collage of people with different facial expressions&#10;&#10;Description automatically generated">
            <a:extLst>
              <a:ext uri="{FF2B5EF4-FFF2-40B4-BE49-F238E27FC236}">
                <a16:creationId xmlns:a16="http://schemas.microsoft.com/office/drawing/2014/main" id="{AB07E80D-7520-371A-54BC-489758A196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218" t="49818" b="25143"/>
          <a:stretch/>
        </p:blipFill>
        <p:spPr>
          <a:xfrm>
            <a:off x="1989211" y="4599210"/>
            <a:ext cx="7574920" cy="853173"/>
          </a:xfrm>
          <a:prstGeom prst="rect">
            <a:avLst/>
          </a:prstGeom>
        </p:spPr>
      </p:pic>
      <p:pic>
        <p:nvPicPr>
          <p:cNvPr id="10" name="Picture 9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B0E662E9-3DA6-A504-E719-C758A38262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434" b="20600"/>
          <a:stretch/>
        </p:blipFill>
        <p:spPr>
          <a:xfrm>
            <a:off x="2005742" y="5424024"/>
            <a:ext cx="7558388" cy="853173"/>
          </a:xfrm>
          <a:prstGeom prst="rect">
            <a:avLst/>
          </a:prstGeom>
        </p:spPr>
      </p:pic>
      <p:pic>
        <p:nvPicPr>
          <p:cNvPr id="11" name="Picture 10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C0EFCCF1-27E8-EEE8-5146-226D56854C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750" t="40030" r="318" b="40004"/>
          <a:stretch/>
        </p:blipFill>
        <p:spPr>
          <a:xfrm>
            <a:off x="5010322" y="4599210"/>
            <a:ext cx="1549228" cy="877330"/>
          </a:xfrm>
          <a:prstGeom prst="rect">
            <a:avLst/>
          </a:prstGeom>
        </p:spPr>
      </p:pic>
      <p:pic>
        <p:nvPicPr>
          <p:cNvPr id="12" name="Picture 11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C0AB7E7E-5453-311D-2A3F-FDAD4515A9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687" t="39749" r="40381" b="40285"/>
          <a:stretch/>
        </p:blipFill>
        <p:spPr>
          <a:xfrm>
            <a:off x="8032957" y="2864154"/>
            <a:ext cx="1527409" cy="8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56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Takhar, Inder</dc:creator>
  <cp:lastModifiedBy>Takhar, Inder</cp:lastModifiedBy>
  <cp:revision>1</cp:revision>
  <dcterms:created xsi:type="dcterms:W3CDTF">2024-12-13T16:15:40Z</dcterms:created>
  <dcterms:modified xsi:type="dcterms:W3CDTF">2024-12-13T16:30:17Z</dcterms:modified>
</cp:coreProperties>
</file>